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91" r:id="rId3"/>
    <p:sldId id="286" r:id="rId4"/>
    <p:sldId id="310" r:id="rId5"/>
    <p:sldId id="290" r:id="rId6"/>
    <p:sldId id="300" r:id="rId7"/>
    <p:sldId id="302" r:id="rId8"/>
    <p:sldId id="294" r:id="rId9"/>
    <p:sldId id="304" r:id="rId10"/>
    <p:sldId id="305" r:id="rId11"/>
    <p:sldId id="303" r:id="rId12"/>
    <p:sldId id="306" r:id="rId13"/>
    <p:sldId id="307" r:id="rId14"/>
    <p:sldId id="309" r:id="rId15"/>
    <p:sldId id="277" r:id="rId16"/>
    <p:sldId id="260" r:id="rId17"/>
    <p:sldId id="259" r:id="rId18"/>
    <p:sldId id="281" r:id="rId19"/>
    <p:sldId id="295" r:id="rId20"/>
    <p:sldId id="278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78A0"/>
    <a:srgbClr val="7E50A0"/>
    <a:srgbClr val="590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2"/>
    <p:restoredTop sz="89841"/>
  </p:normalViewPr>
  <p:slideViewPr>
    <p:cSldViewPr snapToGrid="0" snapToObjects="1">
      <p:cViewPr varScale="1">
        <p:scale>
          <a:sx n="107" d="100"/>
          <a:sy n="107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55DFC-E9B5-4649-A9E6-D6CDB917629C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79A7E-AB59-D245-B778-2D2A1E16E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70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Labeled version on next page, but messy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7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Sorry</a:t>
            </a:r>
            <a:r>
              <a:rPr lang="en-US" baseline="0" dirty="0" smtClean="0"/>
              <a:t> about how messy this is, I will try to clean it up a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of the triangle is the averaged over the ground</a:t>
            </a:r>
            <a:r>
              <a:rPr lang="en-US" baseline="0" dirty="0" smtClean="0"/>
              <a:t> adiabatic state, then the anti-symmetric and symmetric 1 quantum states (A and S in the following slides), then 2 A, A+S, and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1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 for each </a:t>
            </a:r>
            <a:r>
              <a:rPr lang="en-US" dirty="0" err="1" smtClean="0"/>
              <a:t>wavefunction</a:t>
            </a:r>
            <a:r>
              <a:rPr lang="en-US" dirty="0" smtClean="0"/>
              <a:t> is the adiabatic state it’s built</a:t>
            </a:r>
            <a:r>
              <a:rPr lang="en-US" baseline="0" dirty="0" smtClean="0"/>
              <a:t> on. Top right is the assignment for that state as best I could discern.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37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Reduce the 4D problem to a 2D problem by averaging over an H</a:t>
            </a:r>
            <a:r>
              <a:rPr lang="en-US" baseline="-25000" dirty="0" smtClean="0"/>
              <a:t>2</a:t>
            </a:r>
            <a:r>
              <a:rPr lang="en-US" dirty="0" smtClean="0"/>
              <a:t> wave function parametrized in the shared-proton coordinates.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62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Clearly get packet</a:t>
            </a:r>
            <a:r>
              <a:rPr lang="en-US" baseline="0" dirty="0" smtClean="0"/>
              <a:t>s of states. Point out the yellow and green which might be hard to see. Make bold? Lol. Need to change red to yellow or something</a:t>
            </a:r>
            <a:r>
              <a:rPr lang="mr-IN" baseline="0" dirty="0" smtClean="0"/>
              <a:t>…</a:t>
            </a:r>
            <a:r>
              <a:rPr lang="en-US" baseline="0" dirty="0" smtClean="0"/>
              <a:t> I’m dumb.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6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7C267-2219-714C-A5C8-E194D75E8CAD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8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F04B-7369-B447-9E9F-D788A387CE69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4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14-BA79-A74B-AB7F-A631C78DA4D2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7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06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86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0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68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71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40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02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8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D814-F796-664E-8DC5-66C0902DE1E5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0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85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0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7EEA-C927-4E4C-B0F0-499FEF147E55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7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4739-F02B-D048-A72A-0FB803F8100B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77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558F-D390-8046-9DC4-ABDF2387176D}" type="datetime1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CC670-74D4-9F4D-8CF6-56A4FB5C5350}" type="datetime1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7FC1-D21C-B940-A54D-3FEFE875DB33}" type="datetime1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9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6AF-743A-8D4D-AF22-E3EC8C18FE75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4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3EAC-6321-3A48-B215-AA5B09C3611C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5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2/4/19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1598673" y="140677"/>
            <a:ext cx="450948" cy="6576646"/>
          </a:xfrm>
          <a:prstGeom prst="rect">
            <a:avLst/>
          </a:prstGeom>
          <a:solidFill>
            <a:srgbClr val="8F78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5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2/4/19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598673" y="140677"/>
            <a:ext cx="450948" cy="6576646"/>
          </a:xfrm>
          <a:prstGeom prst="rect">
            <a:avLst/>
          </a:prstGeom>
          <a:solidFill>
            <a:srgbClr val="8F78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78837" y="67685"/>
            <a:ext cx="1456960" cy="10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44" y="688620"/>
            <a:ext cx="8068056" cy="5667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-2909148"/>
            <a:ext cx="9545638" cy="1235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5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Wavefunctions</a:t>
            </a:r>
            <a:r>
              <a:rPr lang="en-US" dirty="0" smtClean="0"/>
              <a:t> (0 Quanta H2)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08" y="1257175"/>
            <a:ext cx="60198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/>
              <a:t>Wavefunctions</a:t>
            </a:r>
            <a:r>
              <a:rPr lang="en-US" dirty="0"/>
              <a:t> (0 Quanta H2)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09675"/>
            <a:ext cx="6019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80" y="4663792"/>
            <a:ext cx="6019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/>
              <a:t>Wavefunctions</a:t>
            </a:r>
            <a:r>
              <a:rPr lang="en-US" dirty="0"/>
              <a:t> </a:t>
            </a:r>
            <a:r>
              <a:rPr lang="en-US" dirty="0" smtClean="0"/>
              <a:t>(2 Quanta </a:t>
            </a:r>
            <a:r>
              <a:rPr lang="en-US" dirty="0"/>
              <a:t>H2)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5" y="1731237"/>
            <a:ext cx="11354415" cy="419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3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5</a:t>
            </a:r>
            <a:r>
              <a:rPr lang="en-US" baseline="30000" dirty="0" smtClean="0"/>
              <a:t>+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4D Model:</a:t>
            </a:r>
          </a:p>
          <a:p>
            <a:pPr lvl="1"/>
            <a:r>
              <a:rPr lang="en-US" dirty="0" smtClean="0"/>
              <a:t>Antisymmetric shared H</a:t>
            </a:r>
            <a:r>
              <a:rPr lang="en-US" baseline="30000" dirty="0" smtClean="0"/>
              <a:t>+</a:t>
            </a:r>
            <a:r>
              <a:rPr lang="en-US" dirty="0" smtClean="0"/>
              <a:t> stretch</a:t>
            </a:r>
          </a:p>
          <a:p>
            <a:pPr lvl="1"/>
            <a:r>
              <a:rPr lang="en-US" dirty="0" smtClean="0"/>
              <a:t>Symmetric shared </a:t>
            </a:r>
            <a:r>
              <a:rPr lang="en-US" dirty="0"/>
              <a:t>H</a:t>
            </a:r>
            <a:r>
              <a:rPr lang="en-US" baseline="30000" dirty="0"/>
              <a:t>+</a:t>
            </a:r>
            <a:r>
              <a:rPr lang="en-US" dirty="0"/>
              <a:t> </a:t>
            </a:r>
            <a:r>
              <a:rPr lang="en-US" dirty="0" smtClean="0"/>
              <a:t>stretch</a:t>
            </a:r>
          </a:p>
          <a:p>
            <a:pPr lvl="1"/>
            <a:r>
              <a:rPr lang="en-US" dirty="0" smtClean="0"/>
              <a:t>Two outer H</a:t>
            </a:r>
            <a:r>
              <a:rPr lang="en-US" baseline="-25000" dirty="0" smtClean="0"/>
              <a:t>2</a:t>
            </a:r>
            <a:r>
              <a:rPr lang="en-US" dirty="0" smtClean="0"/>
              <a:t> stretches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76" y="4738039"/>
            <a:ext cx="10699599" cy="17492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3" y="3794469"/>
            <a:ext cx="15898956" cy="1117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827" y="523286"/>
            <a:ext cx="4218696" cy="29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0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Outer H</a:t>
            </a:r>
            <a:r>
              <a:rPr lang="en-US" baseline="-25000" dirty="0" smtClean="0"/>
              <a:t>2</a:t>
            </a:r>
            <a:r>
              <a:rPr lang="en-US" dirty="0"/>
              <a:t> </a:t>
            </a:r>
            <a:r>
              <a:rPr lang="en-US" dirty="0" err="1"/>
              <a:t>Wavefunctions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28" y="176222"/>
            <a:ext cx="2900144" cy="2494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34" y="1958545"/>
            <a:ext cx="16184613" cy="1208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6" y="3402735"/>
            <a:ext cx="10851687" cy="28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Proton </a:t>
            </a:r>
            <a:r>
              <a:rPr lang="en-US" dirty="0" err="1"/>
              <a:t>Wavefunctions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167" y="474827"/>
            <a:ext cx="2784135" cy="202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23" y="1954031"/>
            <a:ext cx="15709720" cy="1230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3" y="3355431"/>
            <a:ext cx="11487595" cy="300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treatment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 separation of timescales</a:t>
            </a:r>
          </a:p>
          <a:p>
            <a:pPr marL="457200" lvl="1" indent="0">
              <a:buNone/>
            </a:pPr>
            <a:r>
              <a:rPr lang="en-US" dirty="0"/>
              <a:t>⇒ </a:t>
            </a:r>
            <a:r>
              <a:rPr lang="en-US" dirty="0" smtClean="0"/>
              <a:t>We can use an adiabatic treatment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74" y="2325524"/>
            <a:ext cx="4246562" cy="4225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13" y="2891481"/>
            <a:ext cx="3763818" cy="42342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0" y="1573574"/>
            <a:ext cx="5429610" cy="11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treatment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4" y="1262857"/>
            <a:ext cx="6138008" cy="5246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083" y="1936873"/>
            <a:ext cx="4904901" cy="45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Treatment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87" y="598335"/>
            <a:ext cx="11002109" cy="685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Spectra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99985" y="1410064"/>
            <a:ext cx="3724532" cy="1742303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Green: Experiment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Blue:    2D Calculation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Red:     4D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2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17" y="217795"/>
            <a:ext cx="5681019" cy="65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0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and the Money People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52" y="2371322"/>
            <a:ext cx="3100825" cy="4134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63" y="1391794"/>
            <a:ext cx="5469860" cy="52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36" y="1244414"/>
            <a:ext cx="1126908" cy="11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Spectra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99985" y="1410064"/>
            <a:ext cx="3724532" cy="1742303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Green: Experiment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Blue:    2D Calculation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Red:     4D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68" y="1035"/>
            <a:ext cx="5989616" cy="68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Expand calculation to larger grid </a:t>
            </a:r>
            <a:r>
              <a:rPr lang="mr-IN" dirty="0" smtClean="0"/>
              <a:t>–</a:t>
            </a:r>
            <a:r>
              <a:rPr lang="en-US" dirty="0" smtClean="0"/>
              <a:t> currently in progress; was hoping to just have Gaussian give me a bigger grid but will </a:t>
            </a:r>
          </a:p>
          <a:p>
            <a:r>
              <a:rPr lang="en-US" dirty="0" smtClean="0"/>
              <a:t>Repeat calculation with parallel H</a:t>
            </a:r>
            <a:r>
              <a:rPr lang="en-US" baseline="-25000" dirty="0" smtClean="0"/>
              <a:t>2</a:t>
            </a:r>
            <a:r>
              <a:rPr lang="en-US" dirty="0" smtClean="0"/>
              <a:t> groups </a:t>
            </a:r>
            <a:r>
              <a:rPr lang="mr-IN" dirty="0" smtClean="0"/>
              <a:t>–</a:t>
            </a:r>
            <a:r>
              <a:rPr lang="en-US" dirty="0" smtClean="0"/>
              <a:t> Gaussian keeps crashing but hasn’t crashed on the current run yet so I’m hopeful</a:t>
            </a:r>
          </a:p>
          <a:p>
            <a:r>
              <a:rPr lang="en-US" dirty="0" smtClean="0"/>
              <a:t>Get state assignments up to the 3 quanta region</a:t>
            </a:r>
          </a:p>
          <a:p>
            <a:r>
              <a:rPr lang="en-US" dirty="0" smtClean="0"/>
              <a:t>Expand investigation of uncoupled/coupled adiabatic treatments?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5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17" y="4133938"/>
            <a:ext cx="5683971" cy="2724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17" y="1319071"/>
            <a:ext cx="5683970" cy="281486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Uncoupled Adiabatic Comparison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3786316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Purple: No Couplings</a:t>
            </a:r>
          </a:p>
          <a:p>
            <a:r>
              <a:rPr lang="en-US" dirty="0">
                <a:solidFill>
                  <a:srgbClr val="FF0000"/>
                </a:solidFill>
              </a:rPr>
              <a:t>Red: With 1&amp;2 coupled and 3,4, and 5 </a:t>
            </a:r>
            <a:r>
              <a:rPr lang="en-US" dirty="0" smtClean="0">
                <a:solidFill>
                  <a:srgbClr val="FF0000"/>
                </a:solidFill>
              </a:rPr>
              <a:t>coupled</a:t>
            </a:r>
          </a:p>
          <a:p>
            <a:r>
              <a:rPr lang="en-US" dirty="0" smtClean="0"/>
              <a:t>Note that some peaks appear only after coupling and that the frequencies/intensities generally modulate in the right direction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2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moment surfaces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05500" cy="4351338"/>
          </a:xfrm>
        </p:spPr>
        <p:txBody>
          <a:bodyPr/>
          <a:lstStyle/>
          <a:p>
            <a:r>
              <a:rPr lang="en-US" dirty="0" smtClean="0"/>
              <a:t>Analog to adiabatic potential surfaces</a:t>
            </a:r>
          </a:p>
          <a:p>
            <a:r>
              <a:rPr lang="en-US" dirty="0" smtClean="0"/>
              <a:t>Allow for computation of intensities with just a shared proton </a:t>
            </a:r>
            <a:r>
              <a:rPr lang="en-US" dirty="0" err="1" smtClean="0"/>
              <a:t>wavefunction</a:t>
            </a:r>
            <a:endParaRPr lang="en-US" dirty="0"/>
          </a:p>
          <a:p>
            <a:r>
              <a:rPr lang="en-US" dirty="0" smtClean="0"/>
              <a:t>Note the symmetries here dictate the symmetries of the intensity carrying </a:t>
            </a:r>
            <a:r>
              <a:rPr lang="en-US" dirty="0" err="1" smtClean="0"/>
              <a:t>wavefunctions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970735"/>
            <a:ext cx="5096273" cy="50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5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/>
              <a:t>Wavefunctions</a:t>
            </a:r>
            <a:r>
              <a:rPr lang="en-US" dirty="0"/>
              <a:t> (1 Quantum H2)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1" y="1334361"/>
            <a:ext cx="10321142" cy="53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/>
              <a:t>Wavefunctions</a:t>
            </a:r>
            <a:r>
              <a:rPr lang="en-US" dirty="0"/>
              <a:t> (1 Quantum H2)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8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9" y="1334361"/>
            <a:ext cx="10338024" cy="53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/>
              <a:t>Wavefunctions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en-US" dirty="0"/>
              <a:t>Quantum </a:t>
            </a:r>
            <a:r>
              <a:rPr lang="en-US" dirty="0" smtClean="0"/>
              <a:t>H2)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4" y="1346236"/>
            <a:ext cx="10453512" cy="377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22724</TotalTime>
  <Words>425</Words>
  <Application>Microsoft Macintosh PowerPoint</Application>
  <PresentationFormat>Widescreen</PresentationFormat>
  <Paragraphs>69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Mangal</vt:lpstr>
      <vt:lpstr>Arial</vt:lpstr>
      <vt:lpstr>Office Theme</vt:lpstr>
      <vt:lpstr>Custom Design</vt:lpstr>
      <vt:lpstr>PowerPoint Presentation</vt:lpstr>
      <vt:lpstr>Results: Spectra</vt:lpstr>
      <vt:lpstr>Results: Spectra</vt:lpstr>
      <vt:lpstr>Future Directions</vt:lpstr>
      <vt:lpstr>Uncoupled Adiabatic Comparison</vt:lpstr>
      <vt:lpstr>Transition moment surfaces</vt:lpstr>
      <vt:lpstr>Results: Wavefunctions (1 Quantum H2)</vt:lpstr>
      <vt:lpstr>Results: Wavefunctions (1 Quantum H2)</vt:lpstr>
      <vt:lpstr>Results: Wavefunctions (1 Quantum H2)</vt:lpstr>
      <vt:lpstr>PowerPoint Presentation</vt:lpstr>
      <vt:lpstr>Results: Wavefunctions (0 Quanta H2)</vt:lpstr>
      <vt:lpstr>Results: Wavefunctions (0 Quanta H2)</vt:lpstr>
      <vt:lpstr>Results: Wavefunctions (2 Quanta H2)</vt:lpstr>
      <vt:lpstr>H5+ Model</vt:lpstr>
      <vt:lpstr>Outer H2 Wavefunctions</vt:lpstr>
      <vt:lpstr>Shared Proton Wavefunctions</vt:lpstr>
      <vt:lpstr>Adiabatic treatment</vt:lpstr>
      <vt:lpstr>Adiabatic treatment</vt:lpstr>
      <vt:lpstr>Adiabatic Treatment</vt:lpstr>
      <vt:lpstr>The Group and the Money People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Pathology of H5+</dc:title>
  <dc:creator>Mark Boyer</dc:creator>
  <cp:lastModifiedBy>Mark Boyer</cp:lastModifiedBy>
  <cp:revision>293</cp:revision>
  <cp:lastPrinted>2018-07-26T19:46:53Z</cp:lastPrinted>
  <dcterms:created xsi:type="dcterms:W3CDTF">2018-07-26T09:40:56Z</dcterms:created>
  <dcterms:modified xsi:type="dcterms:W3CDTF">2019-02-16T00:26:43Z</dcterms:modified>
</cp:coreProperties>
</file>